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5EEE8F-65DD-4C21-A5FB-73DE822931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C83CF-338E-43FB-BCFA-21651A7193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description of the experimental design. Experimental blocks of 24 s consisted of 4 miniblocks of 6 s. Each miniblock started with the acquisition of one whole-brain scan (1512 ms) followed by 5 experimental trials (ITI = 800 ms) in a silent delay before the next scan was acquired. In the bimodal blocks, each trial consisted of a visual and an auditory stimulus, which were presented with 5 different SOAs (one SOA per block). The timing details within one miniblock are depicted separately for each block type. ITI, intertrial interval.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6605C0-E115-479F-B6C5-0F286205F4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4, April 2007, Pages 962–974,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description of the experimental design. Experimental blocks of 24 s consisted of 4 miniblocks of 6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description of the experimental design. Experimental blocks of 24 s consisted of 4 miniblocks of 6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2024-04-26T15:20:21Z</dcterms:modified>
</cp:coreProperties>
</file>