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11429-41C9-492D-85A8-575D817BE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1C07B-FF0F-403F-8456-317FF5CAB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Outcomes in diabetic and non-diabetic patients based on sex. The cumulative incidence of cardiovascular death or heart failure hospitalization and all-cause mortality in diabetic and non-diabetic patient based on sex are shown. CV, cardiovascular; HF, heart failure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6A7FD-3ECB-4166-8E73-A6ECEB887C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11, June 2008, Pages 1377–1385,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Outcomes in diabetic and non-diabetic patients based on sex. The cumulative incidence of cardiovascular death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Outcomes in diabetic and non-diabetic patients based on sex. The cumulative incidence of cardiovascular death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2024-04-27T04:02:31Z</dcterms:modified>
</cp:coreProperties>
</file>