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58673-414A-4743-BCF4-8A5FD6D4B7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C959A-7B3E-4935-969B-3FD8393EB7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Electrospray ionization mass spectra for microcystin-LA standard (a) and a field sample (b) acquired using a cone voltage of 80 V. Five diagnostic fragments and the indicative peak (atomic mass 910) are indicated for both samples. The field sample was from BBD on a colony of Siderastrea siderea, Horseshoe Reef, Lee Stocking Island, Bahamas.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AC243-41FA-4D4C-A9FC-0E9A00DAB7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7.0075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272, Issue 2, July 2007, Pages 182–187,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https://doi.org/10.1111/j.1574-6968.2007.00751.x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Electrospray ionization mass spectra for microcystin-LA standard (a) and a field sample (b) acquired using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53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Electrospray ionization mass spectra for microcystin-LA standard (a) and a field sample (b) acquired using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2024-04-27T04:55:29Z</dcterms:modified>
</cp:coreProperties>
</file>