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4F979-12E5-4AB5-BA04-7CE7A10C22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8C2CA-35EE-407E-B235-F264949CB4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percent signal change for ROIs comparing the random (velocity- scrambled) stimuli to SFM, calculated from a baseline of the stationary condition. Only area SLO showed a significant (P &lt; 10−2) increase in activity for the SFM stimuli. Both MT+ and V1 showed significant (P &lt; 10−3) decreases in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E1FA7-14A4-4395-B0C9-154BB79E45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508–516,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Average percent signal change for ROIs comparing the random (velocity- scrambled) stimuli to SFM, calculated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Average percent signal change for ROIs comparing the random (velocity- scrambled) stimuli to SFM, calculated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2024-04-26T02:44:08Z</dcterms:modified>
</cp:coreProperties>
</file>