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271AA6-C682-41B2-8295-C0311D1717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DE4F04-8F5F-4E10-97F3-BE862D59B2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intrinsic connectivity for the recognition task (A) and for the categorization task (B). The value indicates the cross-participants mean (SD) of the intensity of each intrinsic connection. The significant intrinsic connectivity (P &lt; 0.05, uncorrected) and those that did not reach the significance are indicated by solid arrowed lines and dotted arrowed lines, respectively. FFA, the right fusiform face area; OFA, the right occipital face area; STS, the right superior temporal sulcus.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03B2A2-9E90-4013-BA3D-449876E82B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8, August 2015, Pages 2191–2203,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The intrinsic connectivity for the recognition task (A) and for the categorization task (B). The value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The intrinsic connectivity for the recognition task (A) and for the categorization task (B). The value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2024-04-26T20:50:38Z</dcterms:modified>
</cp:coreProperties>
</file>