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56E84-3068-4748-A23A-52517C5053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67074-EDDA-49B9-BCB5-4C0BF5A68F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86DBBD-EE1C-4BD0-8503-B4F3318973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2024-04-27T02:54:46Z</dcterms:modified>
</cp:coreProperties>
</file>