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EC3A43-8043-4FD6-8F9D-B1EDC46E46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35DB20-BD24-474E-A452-937061FB43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These women protesters at the August 1963 March on Washington forthrightly issued demands that had a long history in the long civil rights movement: decent housing, equal rights, voting rights, and jobs for all. Photograph by Wally McNamee. Courtesy Corbis.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Organization of American Historians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20E1A1-3262-47C7-98AE-65E1370E8B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2307/36601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Hist</a:t>
            </a:r>
            <a:r>
              <a:rPr lang="en-US" altLang="en-US" sz="1000">
                <a:solidFill>
                  <a:srgbClr val="333333"/>
                </a:solidFill>
              </a:rPr>
              <a:t>, Volume 91, Issue 4, March 2005, Pages 1233–1263,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https://doi.org/10.2307/3660172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These women protesters at the August 1963 March on Washington forthrightly issued demands that had a long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028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These women protesters at the August 1963 March on Washington forthrightly issued demands that had a long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2024-04-26T18:52:19Z</dcterms:modified>
</cp:coreProperties>
</file>