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2BBE67-137B-4FCA-B033-9E83227758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C892B9-819E-4CE0-AB1E-A0CC60A84B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Abbreviations used within this study
*Represents end-member composition of solid solution (Mg–Fe) phases.
Fig. 1Phase diagram (mol %) in the MgO–SiO2–TiO2 system [after Massazza &amp; Sirchia (1958) and MacGregor (1969)] showing the relevant phases and abbreviations. Coloured triangles represent the four three-phase Ti source buffers.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 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0A975E-B3C5-4F0A-9370-79923DDAE0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egw0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57, Issue 10, October 2016, Pages 1983–2010,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https://doi.org/10.1093/petrology/egw067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Abbreviations used within this study
*Represents end-member composition of solid solution (Mg–Fe)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Abbreviations used within this study
*Represents end-member composition of solid solution (Mg–Fe)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2024-04-26T19:33:36Z</dcterms:modified>
</cp:coreProperties>
</file>