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4F50F-A073-4F36-BE6B-15AA0A21D7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3AE4C-FBD3-49B1-8C2E-13682FAB8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37917-8951-458B-8476-4042AEBF3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2024-04-26T04:24:21Z</dcterms:modified>
</cp:coreProperties>
</file>