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D8C70-D460-4B30-A957-B8FE945F6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471B2-9896-4C59-8CC6-0962E2085E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model of Wnt-dependent epicardial interactions. (A) The epicardium expresses Wnt1 following ischaemic injury. (B) Wnt1 drives epicardial cells to expand and form EPDCs. (C) Subsequently, EPDCs undergo EMT to generate fibroblasts in the sub-epicardial region. (D) Wnt1 also promotes proliferation of cardiac fibroblasts. This model demonstrates that how Wnt1 can exert effects on two different cell populations in a temporal manner to mediate a pro-fibrotic repair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50B6B6-607D-4682-91A6-D4932B0F8E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u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102, Issue 2, 1 May 2014, Pages 214–223, </a:t>
            </a:r>
            <a:r>
              <a:rPr lang="en-US" altLang="en-US" sz="1000">
                <a:solidFill>
                  <a:srgbClr val="333333"/>
                </a:solidFill>
                <a:hlinkClick r:id="rId3"/>
              </a:rPr>
              <a:t>https://doi.org/10.1093/cvr/cvu054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model of Wnt-dependent epicardial interactions. (A) The epicardium expresses Wnt1 following ischaemic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model of Wnt-dependent epicardial interactions. (A) The epicardium expresses Wnt1 following ischaemic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2024-04-26T20:43:18Z</dcterms:modified>
</cp:coreProperties>
</file>