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67CF19-AF9B-4D11-82CA-3CAF32E54EC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0F38AB-4903-4F84-98AE-7FAEDB57439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design and main findings from the evoked-response analysis. (a) Examples of the 4 list types used in the experiment. (b) The mean location of the left STC source area across 11 subjects and the time course of neural activity during the list second and third words. The brain is tilted 10° from the horizontal plane.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D66B3D-4431-4118-ADE1-0C02A59F3E4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0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2305–2312, </a:t>
            </a:r>
            <a:r>
              <a:rPr lang="en-US" altLang="en-US" sz="1000">
                <a:solidFill>
                  <a:srgbClr val="333333"/>
                </a:solidFill>
                <a:hlinkClick r:id="rId3"/>
              </a:rPr>
              <a:t>https://doi.org/10.1093/cercor/bhr307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design and main findings from the evoked-response analysis. (a) Examples of the 4 list types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Experimental design and main findings from the evoked-response analysis. (a) Examples of the 4 list types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2024-09-18T22:31:54Z</dcterms:modified>
</cp:coreProperties>
</file>