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E7FEA0-E64B-456A-BBCE-D4679E7DCF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FA3573-3336-4781-99BB-7CB73DC476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265A3-4784-4F53-AC78-79132BFF28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2024-04-27T00:48:46Z</dcterms:modified>
</cp:coreProperties>
</file>