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14F71-B464-4A34-B9A4-783AED46E8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71A1D-E989-452E-BB3C-6788052F0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DA1C8-D25E-4496-856C-BC0213379C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2024-04-26T23:34:09Z</dcterms:modified>
</cp:coreProperties>
</file>