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50E01-7D22-4CCB-ADC7-5106DE61B6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1BFDB3-688E-418A-9D90-BA76661D1B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A5872-A74F-4F54-8217-2A773FE1D7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2024-04-26T23:36:09Z</dcterms:modified>
</cp:coreProperties>
</file>