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7B2B03-B8F8-4157-8535-56506BFD6A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603A3-836A-4C9A-8B27-8CA653D8BB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Within-individual variations in absolute thickness for all measures taken at intervals of weeks for (A) left precentral, (B) right precentral, (C) left postcentral, and (D) right postcentral areas. In (A), one measure for subject 2G is hidden by the initial data point for subject 4E. In each area and hemisphere, the large majority of variations over weeks were less than maximal variations over minutes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9BCA34-CD68-4307-B0CC-B8A25F5804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1513–1522, </a:t>
            </a:r>
            <a:r>
              <a:rPr lang="en-US" altLang="en-US" sz="1000">
                <a:solidFill>
                  <a:srgbClr val="333333"/>
                </a:solidFill>
                <a:hlinkClick r:id="rId3"/>
              </a:rPr>
              <a:t>https://doi.org/10.1093/cercor/bhp226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Within-individual variations in absolute thickness for all measures taken at intervals of weeks for (A)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Within-individual variations in absolute thickness for all measures taken at intervals of weeks for (A)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2024-04-26T04:00:12Z</dcterms:modified>
</cp:coreProperties>
</file>