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701E4D-460A-485E-A1E5-009EF546BA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EFDB3-827C-4B08-AC9F-91DB5ED08E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Rates of appropriate implantable cardioverter-defibrillator therapy. Abbreviations are the same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1DF55E-AA3F-403E-98DC-933F4C2E5E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q3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12, Issue 11, November 2010, Pages 1564–1570, </a:t>
            </a:r>
            <a:r>
              <a:rPr lang="en-US" altLang="en-US" sz="1000">
                <a:solidFill>
                  <a:srgbClr val="333333"/>
                </a:solidFill>
                <a:hlinkClick r:id="rId3"/>
              </a:rPr>
              <a:t>https://doi.org/10.1093/europace/euq329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Rates of appropriate implantable cardioverter-defibrillator therapy. Abbreviations are the same as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Rates of appropriate implantable cardioverter-defibrillator therapy. Abbreviations are the same as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2024-04-27T03:14:53Z</dcterms:modified>
</cp:coreProperties>
</file>