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7BEFE-7CF1-460C-A35D-7AB047548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7D50F-3160-451C-BA89-9C95482A04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BF76E-E80B-461C-8097-446A778E0A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2024-04-26T12:43:01Z</dcterms:modified>
</cp:coreProperties>
</file>