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74378-83A7-41D1-B2C2-F5F8301188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BED7D-18EF-4B25-BEA9-3F0315A488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fixation breaks during the post-choice delay. (A) Fixation break rate as a function of the value of the saccadic target during no-choice trials. (B) Fixation break rate as a function of the value of the chosen option during choice trials. (C) Fixation break rate as a function of the value difference between the chosen and unchosen option. Upper rows represent the results from monkey A and lower row the results monkey B. Error bars represent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19872-5BC4-42F4-A85C-DD5E951D60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764–782,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Rate of fixation breaks during the post-choice delay. (A) Fixation break rate as a function of the value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Rate of fixation breaks during the post-choice delay. (A) Fixation break rate as a function of the value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2024-04-26T16:42:39Z</dcterms:modified>
</cp:coreProperties>
</file>