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26180-FE5A-436D-BF44-2204AB8F5B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03579-4685-48CA-A4FC-0EB843829C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7FA4A9-2E61-432E-8682-A070DF0AC1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2024-04-26T16:08:26Z</dcterms:modified>
</cp:coreProperties>
</file>