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5C86095-6D8D-449C-822F-9F06FED2F5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7F47C6-D92B-49AF-B577-7D0EC9BED1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D1 agonist SKF38393 increases interneuron excitability in the adult PFC. (A) Scatter plot showing the effect of 8 μM SKF38393 on FS (black triangles) and NFS (open circles) interneuron excitability, assessed with the number of spikes evoked by intracellular current pulse injection, in slices from prepubertal (PD &lt; 36) animals. Bath application of 8 μM SKF38393 increased the number of evoked spikes in all FS (n = 6) interneurons, whereas not apparent changes were observed in NFS (n = 7). (B) Scatter plot illustrating changes in FS- and NFS-evoked spikes induced by the D1 agonist in slices from young adult animals (PD &gt; 50). Both FS (n = 4) and NFS (n = 6) interneurons exhibited similar increases in neuronal excitability. (C) Bar graph (mean ± SD) summarizing the effect of SKF38393 on pre- and postpubertal PFC FS and NFS interneuron excitability, expressed as percent change from baseline. PFC NFS interneurons acquire a D1 modulation only after adolescence (***P &lt; 0.0001, student's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90362E-5E4C-48AE-82E1-98E7ECB4A8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3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5, May 2007, Pages 1235–1240,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https://doi.org/10.1093/cercor/bhl034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The D</a:t>
            </a:r>
            <a:r>
              <a:rPr lang="en-US" altLang="en-US" b="0" baseline="-25000"/>
              <a:t>1</a:t>
            </a:r>
            <a:r>
              <a:rPr lang="en-US" altLang="en-US" b="0"/>
              <a:t> agonist SKF38393 increases interneuron excitability in the adult PFC. (A) Scatter plot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The D1 agonist SKF38393 increases interneuron excitability in the adult PFC. (A) Scatter plot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2024-04-27T03:31:15Z</dcterms:modified>
</cp:coreProperties>
</file>