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DC7FC-2EFE-453A-8B7D-0E8AF13F01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C99436-7979-4A13-8F70-B26531153B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Reproducibility of analyses in papers published in International Interactions, 1999–2001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E26A0-5CA0-4ABA-86C5-C0E1E76AC0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1528-3577.04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Perspect</a:t>
            </a:r>
            <a:r>
              <a:rPr lang="en-US" altLang="en-US" sz="1000">
                <a:solidFill>
                  <a:srgbClr val="333333"/>
                </a:solidFill>
              </a:rPr>
              <a:t>, Volume 4, Issue 1, March 2003, Pages 72–107,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https://doi.org/10.1111/1528-3577.04105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Reproducibility of analyses in papers published in International Interactions, 1999–2001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Reproducibility of analyses in papers published in International Interactions, 1999–2001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2024-04-26T14:20:24Z</dcterms:modified>
</cp:coreProperties>
</file>