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05CB8F-5B8F-41D1-AFF3-C8ADEDADA1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45C45B-6CBC-40F0-A02D-68CDDCDD97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Clinical phenotype of SATB2-related PRS. Photographs of Case 1. Significant facial features include long nose, micrognathia and small mouth (A and B). Hands are notable for long slender fingers (C). Facial photographs of Case 2 at 10 weeks of age (D) and 31 years (E) showing small mouth (D and E), micrognathia (D) and long nose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B116EC-950D-46DE-AE6D-AC7383DBBF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2569–2579, </a:t>
            </a:r>
            <a:r>
              <a:rPr lang="en-US" altLang="en-US" sz="1000">
                <a:solidFill>
                  <a:srgbClr val="333333"/>
                </a:solidFill>
                <a:hlinkClick r:id="rId3"/>
              </a:rPr>
              <a:t>https://doi.org/10.1093/hmg/ddt647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Clinical phenotype of SATB2-related PRS. Photographs of Case 1. Significant facial features include long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Clinical phenotype of SATB2-related PRS. Photographs of Case 1. Significant facial features include long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2024-04-26T14:02:35Z</dcterms:modified>
</cp:coreProperties>
</file>