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D2A97F-A04F-428B-A0FC-0FFBA278D5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6FD5A0-EE27-4956-97BC-21BA7232BF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Possible mis-alignment of TWIST sequences from nucleotides 368 to 389/415 due to overlap of CGCTG(C) repeats. The spacing of the repeats is 21 bp.*, positions at which duplication start points have been observed.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1997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662BBE-CE6F-452C-9017-039AA78454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6.8.136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6, Issue 8, 1 August 1997, Pages 1369–1373,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https://doi.org/10.1093/hmg/6.8.1369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Possible mis-alignment of TWIST sequences from nucleotides 368 to 389/415 due to overlap of CGCTG(C) repeats.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Possible mis-alignment of TWIST sequences from nucleotides 368 to 389/415 due to overlap of CGCTG(C) repeats.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2024-04-26T06:28:22Z</dcterms:modified>
</cp:coreProperties>
</file>