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04B3C6-3359-4D4F-8AC5-8A767997C5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8250C1-C5CA-4CEC-A305-81755C6100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NRCM deficits in Sey−/− are cell nonautonomous. (A) Representative examples of E14.5 embryonic forebrain transplant cultures, with Sey+/+; GFP or Sey−/−; GFP GE cells transplanted into Sey+/+ slices (a' and b', respectively) or into Sey−/− slices (c' and d', respectively). Quantification of (B) the average distance traveled by all Sey+/+; GFP or Sey−/−; GFP GE cells into Sey+/+ or Sey−/− neocortex and (C) the average distance traveled by the leading 25 cells into Sey+/+ or Sey−/− neocortex. The cell nonautonomous defect in distance of NRCM is magnified when assaying the distance of migration of the farthest 25 cells (C). As expected, pairwise comparison of migration of Sey+/+; GFP GE cells on Sey+/+ and Sey−/− cortices also showed a significant difference (P &lt; 0.01), as did migration of Sey−/−; GFP GE cells on Sey+/+ and Sey−/− cortices (P &lt; 0.02). No difference in distance of migration was observed when comparing Sey+/+; GFP and Sey−/−; GFP GE cells on Sey+/+ cortex or when comparing Sey+/+; GFP and Sey−/−; GFP GE cells on Sey−/− cortex. (D) Quantification of the number of GE-derived cells that migrate nonradially into the neocortex. Similar numbers of Sey+/+; GFP and Sey−/−; GFP GE cells migrated into Sey+/+ or Sey−/− neocortex (P &gt;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9D8C92-24F5-411D-8101-AD689D2362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4, April 2008, Pages 752–762,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NRCM deficits in Sey</a:t>
            </a:r>
            <a:r>
              <a:rPr lang="en-US" altLang="en-US" b="0" baseline="30000"/>
              <a:t>−/−</a:t>
            </a:r>
            <a:r>
              <a:rPr lang="en-US" altLang="en-US" b="0"/>
              <a:t> are cell nonautonomous. (A) Representative examples of E14.5 embryonic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NRCM deficits in Sey−/− are cell nonautonomous. (A) Representative examples of E14.5 embryonic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2024-04-26T01:02:55Z</dcterms:modified>
</cp:coreProperties>
</file>