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BFEBA-8BEB-4423-98C9-E3A14E996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2F364-1027-4F53-A15B-3B538F3B75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Cytokinesis defects in flathead mutants are prevalent in neuronal but not glial cell types. Examples of binucleate neurons labeled with GABA antibodies (A) or an antibody to pyramidal cells anti-Pyr (swant) (B) present in the neocortex of flathead mutants. In contrast, markers for glial cell types GFAP (C) and NG2 (D) show that very few, if any, cells are binucleate in flathead mutants. Calculating the percentage of binucleate cells (E) that are positive for different neuronal and glial markers indicates that while ∼50% of cells that label with neuronal markers in the flathead mutant are binucleate, only a small percentage of GFAP+ cells (3%) are binucleate and no NG2+ cells are binucleate in mutants. These results indicate that citron kinase function is specific for cell divisions that produce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CC158-45AE-46F3-9782-1A58F17114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588–591, </a:t>
            </a:r>
            <a:r>
              <a:rPr lang="en-US" altLang="en-US" sz="1000">
                <a:solidFill>
                  <a:srgbClr val="333333"/>
                </a:solidFill>
                <a:hlinkClick r:id="rId3"/>
              </a:rPr>
              <a:t>https://doi.org/10.1093/cercor/13.6.588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Cytokinesis defects in flathead mutants are prevalent in neuronal but not glial cell types.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Cytokinesis defects in flathead mutants are prevalent in neuronal but not glial cell types.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2024-04-26T18:02:19Z</dcterms:modified>
</cp:coreProperties>
</file>