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D0569-C97C-434C-B5CE-F7BFA0CD3E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B2DB7-F344-4739-B6D5-E8C4CAE7E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second 20R (20R2) of APC does not bind to β-catenin. ( A ) Schematic representation of YFP-APC constructs. An M-labelled black box represents a repeat mutated as shown in Figure  3 . ( B ) Transient transfection of HEK293T cells with the indicated YFP-APC fusions constructs and a myc-β-catenin expression plasmid was followed by immunoprecipitation with an anti-GFP antibody and western blotting using either anti-GFP or anti-β-catenin antibody. The asterisk indicates an unspecific band. A densitometry analysis reports the β-catenin/yAPC ratio of the signals seen on the blots. ( C ) SW480 cells were transiently transfected with either a β-catenin-dependent reporter gene (TOP) or a control reporter gene (FOP) and either an empty vector (flag) or the indicated expression vectors. Represented is the mean TOP/FOP ratio of three experiments. FOP activities were not significantly altered in the different conditions. ( D ) Transient transfection of SW480 cells with the indicated constructs was followed by immunostaining using an anti-β-catenin antibody. Arrowheads indicate transfected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8CB9C-1A1D-42FC-BAB5-F6D3BBEF3A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1978–1987,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second 20R (20R2) of APC does not bind to β-catenin. ( A ) Schematic representation of YFP-APC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second 20R (20R2) of APC does not bind to β-catenin. ( A ) Schematic representation of YFP-APC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2024-04-26T19:52:44Z</dcterms:modified>
</cp:coreProperties>
</file>