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AD17D-BD38-4E64-8741-6E1F57E75F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CE9F9-91B2-4C06-92C1-2A6ADB3DA8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C0DD55-B1DC-4E8A-B20D-48EEC7F589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2024-04-26T21:54:22Z</dcterms:modified>
</cp:coreProperties>
</file>