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E30636-8BD2-4AB5-921B-89EF24F28E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E101A-D5E7-494C-857C-77573F25F2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Protocol for temporal lobe subdivision. (A and B) Identification of midline structures including the pituitary stalk (PS), posterior commissure (PC), and posterior end of the corpus callosum (pCC). (C) The aF and parahippocampal gyrus are defined by the PS anteriorly and the PC posteriorly and the pF is defined by the PC anteriorly and the pCC posteriorly.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D339F-26E4-46D3-8F17-EDC4343F57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2354–2363, </a:t>
            </a:r>
            <a:r>
              <a:rPr lang="en-US" altLang="en-US" sz="1000">
                <a:solidFill>
                  <a:srgbClr val="333333"/>
                </a:solidFill>
                <a:hlinkClick r:id="rId3"/>
              </a:rPr>
              <a:t>https://doi.org/10.1093/cercor/bhl144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Protocol for temporal lobe subdivision. (A and B) Identification of midline structures including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Protocol for temporal lobe subdivision. (A and B) Identification of midline structures including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2024-04-26T16:22:55Z</dcterms:modified>
</cp:coreProperties>
</file>