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523652-015F-4905-BF3A-5126BEBC1B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F8889E-0D3A-4FB3-BFE7-3CE94445AB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White matter depth. The depths of the white matter within the precentral (top) and postcentral (middle) gyri were taken (see Fig. 1). The latter along with the data on the length of the central sulcus (data not shown) was used to estimate the volume of the postcentral white matter (bottom). Notations are as in the caption of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569B65-9394-4964-B37B-522BEE52B1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12, December 2007, Pages 2961–2971, </a:t>
            </a:r>
            <a:r>
              <a:rPr lang="en-US" altLang="en-US" sz="1000">
                <a:solidFill>
                  <a:srgbClr val="333333"/>
                </a:solidFill>
                <a:hlinkClick r:id="rId3"/>
              </a:rPr>
              <a:t>https://doi.org/10.1093/cercor/bhm024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White matter depth. The depths of the white matter within the precentral (top) and postcentral (middle) gyri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White matter depth. The depths of the white matter within the precentral (top) and postcentral (middle) gyri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2024-04-26T02:45:09Z</dcterms:modified>
</cp:coreProperties>
</file>