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B7CF91-8A7B-4F18-90A9-FEB9BC7959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1E4EE7-DAED-4D2E-836F-8672EA8392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P-wave velocity model for the Nordvestfjord profile (AWI-90380 and AWI-94410). Contour interval is 0.1 km s-1. Some velocity values (in km s-1) are noted. Triangles mark the locations of the receiver stations. Some stations are labelled. Bold lines represent the parts of the layer boundaries constrained by reflected waves. The vertical exaggeration is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00F2DC-7813-4A43-8549-03B969A507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5.0251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160, Issue 2, February 2005, Pages 736–752, </a:t>
            </a:r>
            <a:r>
              <a:rPr lang="en-US" altLang="en-US" sz="1000">
                <a:solidFill>
                  <a:srgbClr val="333333"/>
                </a:solidFill>
                <a:hlinkClick r:id="rId3"/>
              </a:rPr>
              <a:t>https://doi.org/10.1111/j.1365-246X.2005.02514.x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P-wave velocity model for the Nordvestfjord profile (AWI-90380 and AWI-94410). Contour interval is 0.1 km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P-wave velocity model for the Nordvestfjord profile (AWI-90380 and AWI-94410). Contour interval is 0.1 km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2024-04-26T22:58:26Z</dcterms:modified>
</cp:coreProperties>
</file>