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0B3799-1215-4E36-9B74-070D34D2CB2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AB8B80-6A57-4632-B561-690754FF3F1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Electrode placement employed in the physiological recordings. Filled circles represent locations on the skull where titanium screws were inserted and connected to insulated medical grade wire. Electrode location is specified in millimeters with respect to the external auditory meatus (AP) and the sagittal midplane (ML).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8C9E569-EF2D-4EA6-9E7B-5142BCF567E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4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6, June 2007, Pages 1323–1334, </a:t>
            </a:r>
            <a:r>
              <a:rPr lang="en-US" altLang="en-US" sz="1000">
                <a:solidFill>
                  <a:srgbClr val="333333"/>
                </a:solidFill>
                <a:hlinkClick r:id="rId3"/>
              </a:rPr>
              <a:t>https://doi.org/10.1093/cercor/bhl043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Electrode placement employed in the physiological recordings. Filled circles represent locations on the skull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Electrode placement employed in the physiological recordings. Filled circles represent locations on the skull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2024-04-26T21:12:02Z</dcterms:modified>
</cp:coreProperties>
</file>