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A9092E-26C3-484B-B514-5934DDEF95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ADCF1-933B-4D19-AE59-4A28138B65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Relative importance of expression of Ramy1A versus Ramy3D under aerobic and anaerobic conditions. Quantitative data (± s.e.) from replicated (n = 3) Northern blots performed as described in Figs 1 and 2 were normalized for electrophoresis loading differences on the basis of rRNA hybridization of the same blots. A relative value of 100 is assigned to the higher level of expression detected. A, Relative accumulation of Ramy1A and Ramy3D mRNAs in aerobic and anaerobic isolated embryos incubated in the presence of 1 µm GA. B, Relative accumulation of Ramy1A and Ramy3D mRNAs in aerobic and anaerobic isolated embryoless half‐grains incubated in the presence of 1 µm GA.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B303A-1334-4271-B9B5-07FD264D86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f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91, Issue 2, 2 January 2003, Pages 143–148, </a:t>
            </a:r>
            <a:r>
              <a:rPr lang="en-US" altLang="en-US" sz="1000">
                <a:solidFill>
                  <a:srgbClr val="333333"/>
                </a:solidFill>
                <a:hlinkClick r:id="rId3"/>
              </a:rPr>
              <a:t>https://doi.org/10.1093/aob/mcf117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Relative importance of expression of Ramy1A versus Ramy3D under aerobic and anaerobic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Relative importance of expression of Ramy1A versus Ramy3D under aerobic and anaerobic conditions.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2024-04-26T05:04:56Z</dcterms:modified>
</cp:coreProperties>
</file>