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8E67A4-BDEC-4A42-BFB8-AEE282E52D1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219EE9-3171-420F-A597-493286A04E3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6. Mean amplitude at CMF or BMF in each cortical auditory area (PAC, SAC, Post T1 and BA 22) of the left (L) and right (R) hemisphere. Each plot shows the amplitude of the AEP’s main spectral peak [i.e. amplitude in µV at CMF (4 Hz) or BMF in the corresponding lfp-MTF] averaged across leads for a given auditory area, as a function of the AM frequency of the main spectral peak.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D1EF11-FDE8-46EC-8359-4D83BCF9DA9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7, July 2004, Pages 731–740, </a:t>
            </a:r>
            <a:r>
              <a:rPr lang="en-US" altLang="en-US" sz="1000">
                <a:solidFill>
                  <a:srgbClr val="333333"/>
                </a:solidFill>
                <a:hlinkClick r:id="rId3"/>
              </a:rPr>
              <a:t>https://doi.org/10.1093/cercor/bhh033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6. Mean amplitude at CMF or BMF in each cortical auditory area (PAC, SAC, Post T1 and BA 22)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6. Mean amplitude at CMF or BMF in each cortical auditory area (PAC, SAC, Post T1 and BA 22)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2024-04-26T10:47:40Z</dcterms:modified>
</cp:coreProperties>
</file>