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46B841-BD68-4E1B-8470-5C6A4B13D1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C66E7-3452-4C6D-8895-5C29000C0C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ROI analyses across healthy controls, moderate- and severe TBI survivors. The figure shows the results of planned polynomial contrasts following statistically significant MANCOVAs. Only statistically significant results are shown. Results are adjusted for age, education, and Not-X CPT performance (Δ Not-X CPT performance for TOT effects). TOT, time-on-task; ROI, region of interest; MFC, medial frontal cortex; IPL, inferior parietal cortex; PFC, prefrontal cortex. Error bars represent ± standard error of estimated marginal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7E8A2-FD6F-4A2B-8571-79DCFF29B4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Whole-brain TOT effects for stable task-set maintenance. SPMs are corrected for multiple comparisons using a cluster threshold of Z &gt; 2.3, P = 0.05. Results are presented on a 1-mm MNI standard space template. SPM, Statistical Parametric Mapping; MNI, Montreal Neurological Institute.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7E8A2-FD6F-4A2B-8571-79DCFF29B41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2170–2180, </a:t>
            </a:r>
            <a:r>
              <a:rPr lang="en-US" altLang="en-US" sz="1000">
                <a:solidFill>
                  <a:srgbClr val="333333"/>
                </a:solidFill>
                <a:hlinkClick r:id="rId3"/>
              </a:rPr>
              <a:t>https://doi.org/10.1093/cercor/bhu023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ROI analyses across healthy controls, moderate- and severe TBI survivors. The figure shows the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63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2170–2180, </a:t>
            </a:r>
            <a:r>
              <a:rPr lang="en-US" altLang="en-US" sz="1000">
                <a:solidFill>
                  <a:srgbClr val="333333"/>
                </a:solidFill>
                <a:hlinkClick r:id="rId3"/>
              </a:rPr>
              <a:t>https://doi.org/10.1093/cercor/bhu023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Whole-brain TOT effects for stable task-set maintenance. SPMs are corrected for multiple comparisons using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97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ROI analyses across healthy controls, moderate- and severe TBI survivors. The figure shows the results of ...</vt:lpstr>
      <vt:lpstr>Figure 2. Whole-brain TOT effects for stable task-set maintenance. SPMs are corrected for multiple comparisons using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2024-04-26T15:18:14Z</dcterms:modified>
</cp:coreProperties>
</file>