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B7CA5-45A6-4C31-AB38-077238BF55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5FBDD-AD7C-4D50-8FE7-8EC4559B5F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6CB5C-1EEF-47BB-B5CD-7425616A2F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2024-04-26T03:06:40Z</dcterms:modified>
</cp:coreProperties>
</file>