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02905-6EA6-4323-BF5B-F8C8D7A748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355DC-01C4-4499-9D21-CC70738AB1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 Some oxidative DNA adducts.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884F-F571-4804-B60C-190502A7A2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 Propano adducts.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884F-F571-4804-B60C-190502A7A26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3. Etheno adducts.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884F-F571-4804-B60C-190502A7A26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4. M1G.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884F-F571-4804-B60C-190502A7A26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5. 4‐OHE1(E2)‐1‐(α,β)‐N7Gua (E1, R is =O; E2, R is –OH).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884F-F571-4804-B60C-190502A7A26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6. Metabolic redox cycling of catechol oestrogens.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884F-F571-4804-B60C-190502A7A26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7.O6‐methylguanine.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4884F-F571-4804-B60C-190502A7A26B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h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utage/geh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utage/geh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mutage/geh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mutage/geh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mutage/geh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mutage/geh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19, Issue 3, May 2004, Pages 169–185,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https://doi.org/10.1093/mutage/geh025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 Some oxidative DNA adducts.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4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19, Issue 3, May 2004, Pages 169–185,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https://doi.org/10.1093/mutage/geh025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 Propano adducts.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58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19, Issue 3, May 2004, Pages 169–185,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https://doi.org/10.1093/mutage/geh025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3. Etheno adducts.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99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19, Issue 3, May 2004, Pages 169–185,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https://doi.org/10.1093/mutage/geh025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4. M1G.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6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19, Issue 3, May 2004, Pages 169–185,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https://doi.org/10.1093/mutage/geh025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5. 4‐OHE1(E2)‐1‐(α,β)‐N7Gua (E1, R is =O; E2, R is –OH).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67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19, Issue 3, May 2004, Pages 169–185,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https://doi.org/10.1093/mutage/geh025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6. Metabolic redox cycling of catechol oestrogens.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3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19, Issue 3, May 2004, Pages 169–185,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https://doi.org/10.1093/mutage/geh025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7.O</a:t>
            </a:r>
            <a:r>
              <a:rPr lang="en-US" altLang="en-US" b="0" baseline="30000"/>
              <a:t>6</a:t>
            </a:r>
            <a:r>
              <a:rPr lang="en-US" altLang="en-US" b="0"/>
              <a:t>‐methylguanine.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42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Fig. 1. Some oxidative DNA adducts.
</vt:lpstr>
      <vt:lpstr>Fig. 2. Propano adducts.
</vt:lpstr>
      <vt:lpstr>Fig. 3. Etheno adducts.
</vt:lpstr>
      <vt:lpstr>Fig. 4. M1G.
</vt:lpstr>
      <vt:lpstr>Fig. 5. 4‐OHE1(E2)‐1‐(α,β)‐N7Gua (E1, R is =O; E2, R is –OH).
</vt:lpstr>
      <vt:lpstr>Fig. 6. Metabolic redox cycling of catechol oestrogens.
</vt:lpstr>
      <vt:lpstr>Fig. 7.O6‐methylguanine.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2024-04-26T08:45:12Z</dcterms:modified>
</cp:coreProperties>
</file>