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218824-9682-43D1-BD68-D22FEF37AC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64A31-F8EC-4AC4-BCC3-F9FC35EFE8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29391-A0E4-46F3-A398-D91B2637AE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2024-04-26T21:56:14Z</dcterms:modified>
</cp:coreProperties>
</file>