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B4746E-9EE1-4B29-8482-C33D80FC5D8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0704C7-5C63-40F2-AB6F-D9331F2AD52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Confirmatory path analysis (mothers, N = 213, χ2 =16.4, df = 24, p = .87) and (b) confirmatory path analysis (fathers, N = 213, χ2 =12.6, df = 21, p = .92).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689D9C-C8B7-4167-84AC-606AF7BE143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eafed/enl00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Deaf Stud Deaf Educ</a:t>
            </a:r>
            <a:r>
              <a:rPr lang="en-US" altLang="en-US" sz="1000">
                <a:solidFill>
                  <a:srgbClr val="333333"/>
                </a:solidFill>
              </a:rPr>
              <a:t>, Volume 11, Issue 4, Fall 2006, Pages 493–513,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https://doi.org/10.1093/deafed/enl005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(a) Confirmatory path analysis (mothers, N = 213, χ</a:t>
            </a:r>
            <a:r>
              <a:rPr lang="en-US" altLang="en-US" b="0" baseline="30000"/>
              <a:t>2</a:t>
            </a:r>
            <a:r>
              <a:rPr lang="en-US" altLang="en-US" b="0"/>
              <a:t> =16.4, df = 24, p = .87) and (b) confirmatory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(a) Confirmatory path analysis (mothers, N = 213, χ2 =16.4, df = 24, p = .87) and (b) confirmatory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2024-05-01T22:02:30Z</dcterms:modified>
</cp:coreProperties>
</file>