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9CD955-EC29-4F10-891E-1CB975FCFE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47994-2147-4584-BB06-34C4A0ADA5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Similar to Fig. 3 except for Pm−Pi with log Pi= 0.9 and ei= 0.0. The 99 per cent confidence limit is 6.5 times larger than the equivalent 2.58σ limit (were Gaussian statistics valid).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DB812A-5BE6-44ED-864F-C5901C2905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0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392, Issue 2, January 2009, Pages 641–654,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https://doi.org/10.1111/j.1365-2966.2008.14051.x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Similar to Fig. 3 except for P</a:t>
            </a:r>
            <a:r>
              <a:rPr lang="en-US" altLang="en-US" b="0" baseline="-25000"/>
              <a:t>m</a:t>
            </a:r>
            <a:r>
              <a:rPr lang="en-US" altLang="en-US" b="0"/>
              <a:t>−P</a:t>
            </a:r>
            <a:r>
              <a:rPr lang="en-US" altLang="en-US" b="0" baseline="-25000"/>
              <a:t>i</a:t>
            </a:r>
            <a:r>
              <a:rPr lang="en-US" altLang="en-US" b="0"/>
              <a:t> with log P</a:t>
            </a:r>
            <a:r>
              <a:rPr lang="en-US" altLang="en-US" b="0" baseline="-25000"/>
              <a:t>i</a:t>
            </a:r>
            <a:r>
              <a:rPr lang="en-US" altLang="en-US" b="0"/>
              <a:t>= 0.9 and e</a:t>
            </a:r>
            <a:r>
              <a:rPr lang="en-US" altLang="en-US" b="0" baseline="-25000"/>
              <a:t>i</a:t>
            </a:r>
            <a:r>
              <a:rPr lang="en-US" altLang="en-US" b="0"/>
              <a:t>= 0.0.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Similar to Fig. 3 except for Pm−Pi with log Pi= 0.9 and ei= 0.0.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2024-04-27T02:09:53Z</dcterms:modified>
</cp:coreProperties>
</file>