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7F401-0DC1-433C-96AC-7BA110B9F3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42662-A815-4797-BB84-F5F905D37B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EABF5-5B89-47F9-A8BF-AE5FF99FA6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2024-04-26T04:52:44Z</dcterms:modified>
</cp:coreProperties>
</file>