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2402B-0E47-42D0-9657-03506155DB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2602A-B51A-4BC9-BBD0-2DAD55F600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922A2-C6D5-4FCD-9DAB-65F8BB161D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2024-04-26T16:57:26Z</dcterms:modified>
</cp:coreProperties>
</file>