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CA85C6-4AAA-4AA3-BA24-720C8E514F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F67C50-B955-469A-B400-ADD7C1D9EE1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8EBB2C-71B8-46FD-9123-3EF1CE8241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2024-04-26T19:46:16Z</dcterms:modified>
</cp:coreProperties>
</file>