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F3ADC1-A499-49D7-9C06-38F249CE44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B2A263-67F2-4763-A334-A3FF76B406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Indications and considerations for LSA revascularisation in TEVAR with LSA coverage.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Association for Cardio-Thoracic Surgery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1825F-FB07-4A04-8919-272FB4CE26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Relevant studies concerning endograft coverage of the LSA and prophylactic LSA revascularisation: Diagnoses, surgical therapy, complications (all in number of patients) and cumulative risk (in %) for neurological complications as related to treatment option.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Association for Cardio-Thoracic Surgery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1825F-FB07-4A04-8919-272FB4CE26A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Relevant studies concerning endograft coverage of the LSA and prophylactic LSA revascularisation: Diagnoses, surgical therapy, complications (all in number of patients) and cumulative risk (in %) for neurological complications as related to treatment option.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Association for Cardio-Thoracic Surgery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1825F-FB07-4A04-8919-272FB4CE26A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jcts.2011.01.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ejcts.2011.01.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ejcts.2011.01.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40, Issue 4, October 2011, Pages 858–868,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https://doi.org/10.1016/j.ejcts.2011.01.046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Indications and considerations for LSA revascularisation in TEVAR with LSA coverage.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0166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40, Issue 4, October 2011, Pages 858–868,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https://doi.org/10.1016/j.ejcts.2011.01.046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Relevant studies concerning endograft coverage of the LSA and prophylactic LSA revascularisation: Diagnoses,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72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40, Issue 4, October 2011, Pages 858–868,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https://doi.org/10.1016/j.ejcts.2011.01.046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Relevant studies concerning endograft coverage of the LSA and prophylactic LSA revascularisation: Diagnoses,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4127500" y="1371600"/>
            <a:ext cx="9003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Indications and considerations for LSA revascularisation in TEVAR with LSA coverage.
</vt:lpstr>
      <vt:lpstr>Table 2 Relevant studies concerning endograft coverage of the LSA and prophylactic LSA revascularisation: Diagnoses, ...</vt:lpstr>
      <vt:lpstr>Table 2 Relevant studies concerning endograft coverage of the LSA and prophylactic LSA revascularisation: Diagnoses,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2024-04-26T06:29:01Z</dcterms:modified>
</cp:coreProperties>
</file>