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B7B58-72D7-481C-9774-04C713DE2F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9BECD2-D2C8-4B33-95F8-89B659DBCE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evolution of Parkinsonian symptoms in one monkey treated with the progressive protocol (CA23, maximal score = 19). Each symptom was rated between 0 and 2 or 3 during the intoxication and the recovery.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66D16F-BF97-443B-8DE9-121A97AB7B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11, November 2007, Pages 2898–2914,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Example of the evolution of Parkinsonian symptoms in one monkey treated with the progressive protocol (CA23,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Example of the evolution of Parkinsonian symptoms in one monkey treated with the progressive protocol (CA23,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2024-04-26T04:18:52Z</dcterms:modified>
</cp:coreProperties>
</file>