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0CBFE5-E32E-42CE-B880-1A35096642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52B5B5-C945-4018-9CCF-801C911F9E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Variation in La/Yb vs Ba/Nb. The numbers (%) along the dotted lines represent the degree of partial melting. The numbers (%) along the continuous lines (in italics) are the proportion of the subduction-derived fluid in the mantle source region. (a) Non-modal batch partial melting model calculated by Guo et al. (2004) for fluid composition A (Ba 2672 ppm, Nb 0 ppm, La 99 ppm, Yb 0·3 ppm) and (b) non-modal batch partial melting for fluid B (Ba 52 ppm, Nb 0 ppm, La 1·6 ppm, Yb 0 ppm).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37C141-5E3C-42AE-8579-A36627DCCD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i0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47, Issue 3, March 2006, Pages 541–566,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https://doi.org/10.1093/petrology/egi085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12. </a:t>
            </a:r>
            <a:r>
              <a:rPr lang="en-US" altLang="en-US" b="0"/>
              <a:t>Variation in La/Yb vs Ba/Nb. The numbers (%) along the dotted lines represent the degree of partial melting.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12. Variation in La/Yb vs Ba/Nb. The numbers (%) along the dotted lines represent the degree of partial melting.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2024-04-27T04:16:52Z</dcterms:modified>
</cp:coreProperties>
</file>