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77775-0423-4BB9-9A81-729EFC8B13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9DAEB0-78E9-4113-83BF-4244C84D87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EA276F-3B27-41F7-B7B0-55FDDDFD83E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2024-04-26T11:21:00Z</dcterms:modified>
</cp:coreProperties>
</file>