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23F45-89F6-4869-A364-653BBFC588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80F390-0BE1-470F-9649-52256FEDD5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AD5E85-D742-4396-B498-098ACC5845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2024-04-26T04:39:05Z</dcterms:modified>
</cp:coreProperties>
</file>