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542E2-16EF-4347-9C3E-C6E86E7CB0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479E4-7ECB-4FE0-8DFF-A4E84DC3C0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C524A-FFFD-472E-ACE5-03CDB2B34D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2024-04-26T08:44:58Z</dcterms:modified>
</cp:coreProperties>
</file>