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B5A078D-3695-439A-ABC1-1FA9F771B188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86A640F-53B5-4DBD-B25F-69428EBF01F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‘Foul’ verbs in graph theory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EADH. All rights reserved. For Permissions, please email: journals.permissions@oup.comThis article is published and distributed under the terms of the Oxford University Press, Standard Journals Publication Model (https://academic.oup.com/journals/pages/about_us/legal/notices)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3AA1A7-26BF-481D-B6F0-765C9F5F0E0B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major exponents for TRUE in Old English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EADH. All rights reserved. For Permissions, please email: journals.permissions@oup.comThis article is published and distributed under the terms of the Oxford University Press, Standard Journals Publication Model (https://academic.oup.com/journals/pages/about_us/legal/notices)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3AA1A7-26BF-481D-B6F0-765C9F5F0E0B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semantic map of the pole sōð-trēowe in Old English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EADH. All rights reserved. For Permissions, please email: journals.permissions@oup.comThis article is published and distributed under the terms of the Oxford University Press, Standard Journals Publication Model (https://academic.oup.com/journals/pages/about_us/legal/notices)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3AA1A7-26BF-481D-B6F0-765C9F5F0E0B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Detail of the semantic pole BE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EADH. All rights reserved. For Permissions, please email: journals.permissions@oup.comThis article is published and distributed under the terms of the Oxford University Press, Standard Journals Publication Model (https://academic.oup.com/journals/pages/about_us/legal/notices)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3AA1A7-26BF-481D-B6F0-765C9F5F0E0B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Detail of the semantic pole SAY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EADH. All rights reserved. For Permissions, please email: journals.permissions@oup.comThis article is published and distributed under the terms of the Oxford University Press, Standard Journals Publication Model (https://academic.oup.com/journals/pages/about_us/legal/notices)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3AA1A7-26BF-481D-B6F0-765C9F5F0E0B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Detail of the area of intersection between the semantic poles of TOUCH and KNOW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EADH. All rights reserved. For Permissions, please email: journals.permissions@oup.comThis article is published and distributed under the terms of the Oxford University Press, Standard Journals Publication Model (https://academic.oup.com/journals/pages/about_us/legal/notices)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3AA1A7-26BF-481D-B6F0-765C9F5F0E0B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llc/fq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llc/fq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llc/fq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llc/fq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llc/fq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llc/fqx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33, Issue 1, April 2018, Pages 96–111,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‘Foul’ verbs in graph theory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335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33, Issue 1, April 2018, Pages 96–111,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The major exponents for TRUE in Old English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09800" y="1371600"/>
            <a:ext cx="473384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33, Issue 1, April 2018, Pages 96–111,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The semantic map of the pole sōð-trēowe in Old English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2483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33, Issue 1, April 2018, Pages 96–111,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 </a:t>
            </a:r>
            <a:r>
              <a:rPr lang="en-US" altLang="en-US" b="0"/>
              <a:t>Detail of the semantic pole BE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85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33, Issue 1, April 2018, Pages 96–111,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 </a:t>
            </a:r>
            <a:r>
              <a:rPr lang="en-US" altLang="en-US" b="0"/>
              <a:t>Detail of the semantic pole SAY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796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Digital Scholarship Humanities</a:t>
            </a:r>
            <a:r>
              <a:rPr lang="en-US" altLang="en-US" sz="1000">
                <a:solidFill>
                  <a:srgbClr val="333333"/>
                </a:solidFill>
              </a:rPr>
              <a:t>, Volume 33, Issue 1, April 2018, Pages 96–111,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https://doi.org/10.1093/llc/fqx004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 </a:t>
            </a:r>
            <a:r>
              <a:rPr lang="en-US" altLang="en-US" b="0"/>
              <a:t>Detail of the area of intersection between the semantic poles of TOUCH and KNOW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2580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 ‘Foul’ verbs in graph theory
</vt:lpstr>
      <vt:lpstr>Fig. 2 The major exponents for TRUE in Old English
</vt:lpstr>
      <vt:lpstr>Fig. 3 The semantic map of the pole sōð-trēowe in Old English
</vt:lpstr>
      <vt:lpstr>Fig. 4 Detail of the semantic pole BE
</vt:lpstr>
      <vt:lpstr>Fig. 5 Detail of the semantic pole SAY
</vt:lpstr>
      <vt:lpstr>Fig. 6 Detail of the area of intersection between the semantic poles of TOUCH and KNOW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2024-09-20T09:57:51Z</dcterms:modified>
</cp:coreProperties>
</file>