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134858-7E96-40BB-B88A-7B08F5D943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EEAE30-8EAB-459D-BE70-EBD34D0B01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diagram of included and excluded studies.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British Society for Rheumatology.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1E0D19-5CE6-4419-BEAE-AE72027D95E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rheumatology/ken0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Rheumatology (Oxford)</a:t>
            </a:r>
            <a:r>
              <a:rPr lang="en-US" altLang="en-US" sz="1000">
                <a:solidFill>
                  <a:srgbClr val="333333"/>
                </a:solidFill>
              </a:rPr>
              <a:t>, Volume 47, Issue 5, May 2008, Pages 670–678,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https://doi.org/10.1093/rheumatology/ken021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Flow diagram of included and excluded studies.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Flow diagram of included and excluded studies.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2024-04-26T17:15:19Z</dcterms:modified>
</cp:coreProperties>
</file>